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61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0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9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09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7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9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8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5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4BBB-BE17-486A-9745-6A3BA199645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0ACA0-9279-49E9-AC68-8A289EB9C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8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371600" y="248193"/>
            <a:ext cx="3526964" cy="321346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Leadership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Policy Maker Willpower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4637311" y="3413752"/>
            <a:ext cx="3670663" cy="323524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Service Providers’ Capacity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641670" y="509449"/>
            <a:ext cx="3809999" cy="33353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Private Sector </a:t>
            </a:r>
          </a:p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Investment</a:t>
            </a:r>
          </a:p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Willpower</a:t>
            </a:r>
            <a:endParaRPr lang="en-US" sz="3600" dirty="0"/>
          </a:p>
        </p:txBody>
      </p:sp>
      <p:sp>
        <p:nvSpPr>
          <p:cNvPr id="7" name="Oval 6"/>
          <p:cNvSpPr/>
          <p:nvPr/>
        </p:nvSpPr>
        <p:spPr>
          <a:xfrm>
            <a:off x="1907180" y="2612564"/>
            <a:ext cx="3722919" cy="3479074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Marketing Strategy Approach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51669" y="509451"/>
            <a:ext cx="327007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Magic of 4</a:t>
            </a:r>
          </a:p>
          <a:p>
            <a:endParaRPr lang="en-US" sz="4000" dirty="0"/>
          </a:p>
          <a:p>
            <a:pPr algn="ctr"/>
            <a:r>
              <a:rPr lang="en-US" sz="2000" dirty="0" smtClean="0"/>
              <a:t>4 States</a:t>
            </a:r>
          </a:p>
          <a:p>
            <a:pPr algn="ctr"/>
            <a:r>
              <a:rPr lang="en-US" sz="2000" dirty="0" smtClean="0"/>
              <a:t>4 Corners</a:t>
            </a:r>
          </a:p>
          <a:p>
            <a:pPr algn="ctr"/>
            <a:r>
              <a:rPr lang="en-US" sz="2000" dirty="0" smtClean="0"/>
              <a:t>4 Q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752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265" y="391886"/>
            <a:ext cx="10975365" cy="628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18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25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2025-05-07T20:57:18Z</dcterms:created>
  <dcterms:modified xsi:type="dcterms:W3CDTF">2025-06-04T03:59:30Z</dcterms:modified>
</cp:coreProperties>
</file>