
<file path=[Content_Types].xml><?xml version="1.0" encoding="utf-8"?>
<Types xmlns="http://schemas.openxmlformats.org/package/2006/content-types">
  <Default ContentType="image/png" Extension="png"/>
  <Default ContentType="image/x-emf" Extension="emf"/>
  <Default ContentType="application/vnd.openxmlformats-package.relationships+xml" Extension="rels"/>
  <Default ContentType="application/xml" Extension="xml"/>
  <Default ContentType="application/x-fontdata" Extension="fntdata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binary" PartName="/ppt/metadata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letter"/>
  <p:notesSz cx="7010400" cy="9236075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Century Gothic" panose="020B0502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CP+zW6vPSHYK55Bh2w6GM1wDO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3"/>
    <a:srgbClr val="0096FF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0"/>
    <p:restoredTop sz="94653"/>
  </p:normalViewPr>
  <p:slideViewPr>
    <p:cSldViewPr snapToGrid="0">
      <p:cViewPr varScale="1">
        <p:scale>
          <a:sx n="179" d="100"/>
          <a:sy n="179" d="100"/>
        </p:scale>
        <p:origin x="140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3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3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27163" y="1154113"/>
            <a:ext cx="4156075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2669"/>
            <a:ext cx="3037840" cy="463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:notes"/>
          <p:cNvSpPr txBox="1">
            <a:spLocks noGrp="1"/>
          </p:cNvSpPr>
          <p:nvPr>
            <p:ph type="body" idx="1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7" name="Google Shape;10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59472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26232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83313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30856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2060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entury Gothic"/>
              <a:buNone/>
              <a:defRPr sz="4500" b="1" i="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0" i="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4044CE-5CBE-714E-9BE8-B78F9D56B3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61000"/>
          </a:blip>
          <a:srcRect r="71689"/>
          <a:stretch/>
        </p:blipFill>
        <p:spPr>
          <a:xfrm>
            <a:off x="7688969" y="5479151"/>
            <a:ext cx="1348240" cy="12423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2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" name="Google Shape;104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628650" y="55604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  <a:defRPr b="1" i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628650" y="1497826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0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685800" lvl="1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028700" lvl="2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/>
          </a:blip>
          <a:srcRect/>
          <a:stretch/>
        </p:blipFill>
        <p:spPr>
          <a:xfrm>
            <a:off x="6500917" y="5965823"/>
            <a:ext cx="2556802" cy="808812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8"/>
          <p:cNvSpPr/>
          <p:nvPr/>
        </p:nvSpPr>
        <p:spPr>
          <a:xfrm>
            <a:off x="0" y="1316058"/>
            <a:ext cx="9144000" cy="184149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09"/>
              </a:srgbClr>
            </a:outerShdw>
          </a:effectLst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8"/>
          <p:cNvSpPr/>
          <p:nvPr/>
        </p:nvSpPr>
        <p:spPr>
          <a:xfrm>
            <a:off x="0" y="5611856"/>
            <a:ext cx="9144000" cy="184149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509"/>
              </a:srgbClr>
            </a:outerShdw>
          </a:effectLst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2" name="Google Shape;42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1800">
                <a:solidFill>
                  <a:srgbClr val="888888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350">
                <a:solidFill>
                  <a:srgbClr val="8888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400"/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100"/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Google Shape;14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6"/>
          <p:cNvSpPr/>
          <p:nvPr/>
        </p:nvSpPr>
        <p:spPr>
          <a:xfrm rot="5785451">
            <a:off x="-770238" y="1697437"/>
            <a:ext cx="6439482" cy="4204905"/>
          </a:xfrm>
          <a:prstGeom prst="rect">
            <a:avLst/>
          </a:prstGeom>
          <a:blipFill rotWithShape="1">
            <a:blip r:embed="rId15">
              <a:biLevel thresh="25000"/>
              <a:alphaModFix amt="16000"/>
            </a:blip>
            <a:stretch>
              <a:fillRect t="-1" r="-27144" b="-30058"/>
            </a:stretch>
          </a:blipFill>
          <a:ln>
            <a:noFill/>
          </a:ln>
          <a:effectLst>
            <a:outerShdw blurRad="40000" dist="23000" dir="5400000" rotWithShape="0">
              <a:srgbClr val="000000">
                <a:alpha val="34509"/>
              </a:srgbClr>
            </a:outerShdw>
          </a:effectLst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7;p6">
            <a:extLst>
              <a:ext uri="{FF2B5EF4-FFF2-40B4-BE49-F238E27FC236}">
                <a16:creationId xmlns:a16="http://schemas.microsoft.com/office/drawing/2014/main" id="{B772C445-F504-6340-A8D7-921C7F1A5350}"/>
              </a:ext>
            </a:extLst>
          </p:cNvPr>
          <p:cNvSpPr/>
          <p:nvPr userDrawn="1"/>
        </p:nvSpPr>
        <p:spPr>
          <a:xfrm rot="16500731">
            <a:off x="5580998" y="-114379"/>
            <a:ext cx="3428536" cy="3410967"/>
          </a:xfrm>
          <a:prstGeom prst="rect">
            <a:avLst/>
          </a:prstGeom>
          <a:blipFill rotWithShape="1">
            <a:blip r:embed="rId15">
              <a:biLevel thresh="25000"/>
              <a:alphaModFix amt="16000"/>
            </a:blip>
            <a:stretch>
              <a:fillRect t="-1" r="-27144" b="-30058"/>
            </a:stretch>
          </a:blipFill>
          <a:ln>
            <a:noFill/>
          </a:ln>
          <a:effectLst>
            <a:outerShdw blurRad="40000" dist="23000" dir="5400000" rotWithShape="0">
              <a:srgbClr val="000000">
                <a:alpha val="34509"/>
              </a:srgbClr>
            </a:outerShdw>
          </a:effectLst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"/>
          <p:cNvSpPr txBox="1">
            <a:spLocks noGrp="1"/>
          </p:cNvSpPr>
          <p:nvPr>
            <p:ph type="ctrTitle"/>
          </p:nvPr>
        </p:nvSpPr>
        <p:spPr>
          <a:xfrm>
            <a:off x="1514949" y="3149644"/>
            <a:ext cx="6307455" cy="686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>
              <a:buClr>
                <a:schemeClr val="lt1"/>
              </a:buClr>
              <a:buSzPct val="100000"/>
            </a:pPr>
            <a:r>
              <a:rPr lang="en-US" sz="8800" dirty="0">
                <a:solidFill>
                  <a:schemeClr val="lt1"/>
                </a:solidFill>
                <a:latin typeface="+mj-lt"/>
                <a:ea typeface="Arial"/>
                <a:cs typeface="Arial"/>
                <a:sym typeface="Arial"/>
              </a:rPr>
              <a:t>NTO REPORT</a:t>
            </a:r>
            <a:endParaRPr sz="8800" dirty="0">
              <a:solidFill>
                <a:srgbClr val="FEE599"/>
              </a:solidFill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DE9386-FDE1-9246-89FF-421F74A1B105}"/>
              </a:ext>
            </a:extLst>
          </p:cNvPr>
          <p:cNvSpPr txBox="1"/>
          <p:nvPr/>
        </p:nvSpPr>
        <p:spPr>
          <a:xfrm>
            <a:off x="2910022" y="3579019"/>
            <a:ext cx="35173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FFFF00"/>
                </a:solidFill>
                <a:latin typeface="+mn-lt"/>
              </a:rPr>
              <a:t>GUAM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188893" y="23710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 fontScale="90000"/>
          </a:bodyPr>
          <a:lstStyle/>
          <a:p>
            <a:r>
              <a:rPr lang="en-US" dirty="0">
                <a:latin typeface="+mj-lt"/>
              </a:rPr>
              <a:t>Local/Regional Events (2022-2023)</a:t>
            </a:r>
            <a:endParaRPr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C311-B54A-0A4A-A7DB-DD8139FE59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188893" y="23710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r>
              <a:rPr lang="en-US" dirty="0">
                <a:latin typeface="+mj-lt"/>
              </a:rPr>
              <a:t>Overseas Events (2022-2023)</a:t>
            </a:r>
            <a:endParaRPr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C311-B54A-0A4A-A7DB-DD8139FE59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189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188893" y="23710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r>
              <a:rPr lang="en-US" dirty="0">
                <a:latin typeface="+mj-lt"/>
              </a:rPr>
              <a:t>Latest News</a:t>
            </a:r>
            <a:endParaRPr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C311-B54A-0A4A-A7DB-DD8139FE59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29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188893" y="23710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r>
              <a:rPr lang="en-US" dirty="0">
                <a:latin typeface="+mj-lt"/>
              </a:rPr>
              <a:t>Visitor Arrivals Stats</a:t>
            </a:r>
            <a:endParaRPr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C311-B54A-0A4A-A7DB-DD8139FE59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886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188893" y="237101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r>
              <a:rPr lang="en-US" dirty="0">
                <a:latin typeface="+mj-lt"/>
              </a:rPr>
              <a:t>Announcements</a:t>
            </a:r>
            <a:endParaRPr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C311-B54A-0A4A-A7DB-DD8139FE59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919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{056C5D7E-3176-BB43-A0E8-9A41A3BAEAF9}tf10001063</Template>
  <TotalTime>1877</TotalTime>
  <Words>21</Words>
  <Application>Microsoft Macintosh PowerPoint</Application>
  <PresentationFormat>Letter Paper (8.5x11 in)</PresentationFormat>
  <Paragraphs>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Century Gothic</vt:lpstr>
      <vt:lpstr>Office Theme</vt:lpstr>
      <vt:lpstr>NTO REPORT</vt:lpstr>
      <vt:lpstr>Local/Regional Events (2022-2023)</vt:lpstr>
      <vt:lpstr>Overseas Events (2022-2023)</vt:lpstr>
      <vt:lpstr>Latest News</vt:lpstr>
      <vt:lpstr>Visitor Arrivals Stats</vt:lpstr>
      <vt:lpstr>Announcements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MEMBERSHIP COMMITTEE REPORT  Victoria Blas-Toves, CHAIR Beverly L. Borja, Vice-CHAIR</dc:title>
  <dc:creator>Microsoft Office User</dc:creator>
  <cp:lastModifiedBy>Microsoft Office User</cp:lastModifiedBy>
  <cp:revision>20</cp:revision>
  <cp:lastPrinted>2021-10-14T20:17:09Z</cp:lastPrinted>
  <dcterms:created xsi:type="dcterms:W3CDTF">2021-09-29T22:48:36Z</dcterms:created>
  <dcterms:modified xsi:type="dcterms:W3CDTF">2022-12-05T02:08:47Z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1031749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