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F79BEE-B048-4929-BC19-92045B857DF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7C9A04-F6C7-4318-9290-38E21EEDE36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Kosrae</a:t>
            </a:r>
            <a:r>
              <a:rPr lang="en-US" dirty="0" smtClean="0"/>
              <a:t> State Tourism Report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Local Events: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Kosrae</a:t>
            </a:r>
            <a:r>
              <a:rPr lang="en-US" dirty="0" smtClean="0"/>
              <a:t> Night Market – Hosted by </a:t>
            </a:r>
            <a:r>
              <a:rPr lang="en-US" dirty="0" err="1" smtClean="0"/>
              <a:t>Tafunsak</a:t>
            </a:r>
            <a:r>
              <a:rPr lang="en-US" dirty="0" smtClean="0"/>
              <a:t> Village Dec 13, 2024</a:t>
            </a:r>
          </a:p>
          <a:p>
            <a:r>
              <a:rPr lang="en-US" dirty="0" err="1" smtClean="0"/>
              <a:t>Kosrae</a:t>
            </a:r>
            <a:r>
              <a:rPr lang="en-US" dirty="0" smtClean="0"/>
              <a:t> Island Villages Christmas Marching – Dec 25, 2024</a:t>
            </a:r>
          </a:p>
          <a:p>
            <a:r>
              <a:rPr lang="en-US" dirty="0" err="1" smtClean="0"/>
              <a:t>Lelu</a:t>
            </a:r>
            <a:r>
              <a:rPr lang="en-US" dirty="0" smtClean="0"/>
              <a:t> “</a:t>
            </a:r>
            <a:r>
              <a:rPr lang="en-US" dirty="0" err="1" smtClean="0"/>
              <a:t>Yoksrah</a:t>
            </a:r>
            <a:r>
              <a:rPr lang="en-US" dirty="0" smtClean="0"/>
              <a:t>” Day- January 18, 2025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Upcoming Overseas Marketing &amp; Promotion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 Japan Expo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Latest News &amp;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YELA KA Forest celebrated it’s 10 year anniversary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Kosrae</a:t>
            </a:r>
            <a:r>
              <a:rPr lang="en-US" dirty="0" smtClean="0"/>
              <a:t> State Trade Fair  Nov 20-23,2024</a:t>
            </a:r>
          </a:p>
          <a:p>
            <a:r>
              <a:rPr lang="en-US" dirty="0" err="1" smtClean="0"/>
              <a:t>Arwal</a:t>
            </a:r>
            <a:r>
              <a:rPr lang="en-US" dirty="0" smtClean="0"/>
              <a:t> </a:t>
            </a:r>
            <a:r>
              <a:rPr lang="en-US" dirty="0" err="1" smtClean="0"/>
              <a:t>Toeni</a:t>
            </a:r>
            <a:r>
              <a:rPr lang="en-US" dirty="0" smtClean="0"/>
              <a:t> Nov 28,2024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Friday December 13.2024 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Kosrae</a:t>
            </a:r>
            <a:r>
              <a:rPr lang="en-US" dirty="0" smtClean="0"/>
              <a:t> Night Market</a:t>
            </a:r>
          </a:p>
          <a:p>
            <a:r>
              <a:rPr lang="en-US" dirty="0" smtClean="0"/>
              <a:t>Next year </a:t>
            </a:r>
            <a:r>
              <a:rPr lang="en-US" dirty="0" err="1" smtClean="0"/>
              <a:t>Kosrae</a:t>
            </a:r>
            <a:r>
              <a:rPr lang="en-US" dirty="0" smtClean="0"/>
              <a:t> will be Celebrating it’s 80</a:t>
            </a:r>
            <a:r>
              <a:rPr lang="en-US" baseline="30000" dirty="0" smtClean="0"/>
              <a:t>th</a:t>
            </a:r>
            <a:r>
              <a:rPr lang="en-US" dirty="0" smtClean="0"/>
              <a:t> year Liberation Sept 8 2025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Visitors Arrivals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arrival 2023 4,796 / leisure travelers 572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102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Kosrae State Tourism Report</vt:lpstr>
      <vt:lpstr>Upcoming Local Events:</vt:lpstr>
      <vt:lpstr>Upcoming Overseas Marketing &amp; Promotion Activities</vt:lpstr>
      <vt:lpstr>Latest News &amp; Events</vt:lpstr>
      <vt:lpstr>Announcements</vt:lpstr>
      <vt:lpstr>Visitors Arrivals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Kosrae State Tourism Report</dc:title>
  <dc:creator>Gibon Jose</dc:creator>
  <cp:lastModifiedBy>Gibon Jose</cp:lastModifiedBy>
  <cp:revision>1</cp:revision>
  <dcterms:created xsi:type="dcterms:W3CDTF">2024-12-08T13:58:45Z</dcterms:created>
  <dcterms:modified xsi:type="dcterms:W3CDTF">2024-12-08T15:11:54Z</dcterms:modified>
</cp:coreProperties>
</file>