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4" r:id="rId6"/>
  </p:sldIdLst>
  <p:sldSz cx="9144000" cy="6858000" type="letter"/>
  <p:notesSz cx="7010400" cy="923607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CP+zW6vPSHYK55Bh2w6GM1wDO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0096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/>
    <p:restoredTop sz="94714"/>
  </p:normalViewPr>
  <p:slideViewPr>
    <p:cSldViewPr snapToGrid="0">
      <p:cViewPr varScale="1">
        <p:scale>
          <a:sx n="147" d="100"/>
          <a:sy n="147" d="100"/>
        </p:scale>
        <p:origin x="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947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623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085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06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4500" b="1" i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0" i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044CE-5CBE-714E-9BE8-B78F9D56B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61000"/>
          </a:blip>
          <a:srcRect r="71689"/>
          <a:stretch/>
        </p:blipFill>
        <p:spPr>
          <a:xfrm>
            <a:off x="7688969" y="5479151"/>
            <a:ext cx="1348240" cy="1242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5560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49782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rcRect/>
          <a:stretch/>
        </p:blipFill>
        <p:spPr>
          <a:xfrm>
            <a:off x="6500917" y="5965823"/>
            <a:ext cx="2556802" cy="80881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/>
          <p:nvPr/>
        </p:nvSpPr>
        <p:spPr>
          <a:xfrm>
            <a:off x="0" y="1316058"/>
            <a:ext cx="9144000" cy="18414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0" y="5611856"/>
            <a:ext cx="9144000" cy="18414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6"/>
          <p:cNvSpPr/>
          <p:nvPr/>
        </p:nvSpPr>
        <p:spPr>
          <a:xfrm rot="5785451">
            <a:off x="-770238" y="1697437"/>
            <a:ext cx="6439482" cy="4204905"/>
          </a:xfrm>
          <a:prstGeom prst="rect">
            <a:avLst/>
          </a:prstGeom>
          <a:blipFill rotWithShape="1">
            <a:blip r:embed="rId15">
              <a:biLevel thresh="25000"/>
              <a:alphaModFix amt="16000"/>
            </a:blip>
            <a:stretch>
              <a:fillRect t="-1" r="-27144" b="-30058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;p6">
            <a:extLst>
              <a:ext uri="{FF2B5EF4-FFF2-40B4-BE49-F238E27FC236}">
                <a16:creationId xmlns:a16="http://schemas.microsoft.com/office/drawing/2014/main" id="{B772C445-F504-6340-A8D7-921C7F1A5350}"/>
              </a:ext>
            </a:extLst>
          </p:cNvPr>
          <p:cNvSpPr/>
          <p:nvPr userDrawn="1"/>
        </p:nvSpPr>
        <p:spPr>
          <a:xfrm rot="16500731">
            <a:off x="5580998" y="-114379"/>
            <a:ext cx="3428536" cy="3410967"/>
          </a:xfrm>
          <a:prstGeom prst="rect">
            <a:avLst/>
          </a:prstGeom>
          <a:blipFill rotWithShape="1">
            <a:blip r:embed="rId15">
              <a:biLevel thresh="25000"/>
              <a:alphaModFix amt="16000"/>
            </a:blip>
            <a:stretch>
              <a:fillRect t="-1" r="-27144" b="-30058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896983" y="2246812"/>
            <a:ext cx="7508895" cy="188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Clr>
                <a:schemeClr val="lt1"/>
              </a:buClr>
              <a:buSzPct val="100000"/>
            </a:pPr>
            <a:r>
              <a:rPr lang="en-US" sz="60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MARKETING COMMITTEE REPORT</a:t>
            </a:r>
            <a:endParaRPr sz="6000" dirty="0">
              <a:solidFill>
                <a:srgbClr val="FEE5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US" dirty="0">
                <a:latin typeface="+mj-lt"/>
              </a:rPr>
              <a:t>Micronesia Pavilion Opportunities</a:t>
            </a:r>
            <a:endParaRPr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37757"/>
            <a:ext cx="7886700" cy="3257054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Asia Dive Expo Ocean Mission 2023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March 31 – April 2, 2023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PATA Travel Mart 2023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Date and Venue TBC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DEMA Show 2023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November 14 – 17, 2023, New Orleans, LA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54B61-F24A-3345-8F26-20CEF7AB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0" y="1626798"/>
            <a:ext cx="1883954" cy="123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7F6D89-199B-8C46-8933-88630F47D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360" y="2989555"/>
            <a:ext cx="1672271" cy="9052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49AF3-EFD9-C54E-BBE3-702008E59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661" y="4161364"/>
            <a:ext cx="1221689" cy="106117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dirty="0">
                <a:latin typeface="+mj-lt"/>
              </a:rPr>
              <a:t>Regional Events</a:t>
            </a:r>
            <a:endParaRPr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97826"/>
            <a:ext cx="6486253" cy="435133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Quality of Life Expo 2023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Organized by the Joint Region Marianas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Expo aims to build new partnerships, strengthen existing community relationships, and enhance the quality of life for service members and their families.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February 22, 2023; 1 – 5PM at the Westin Resort Guam</a:t>
            </a:r>
          </a:p>
          <a:p>
            <a:pPr marL="400050" lvl="1" indent="0">
              <a:buClr>
                <a:schemeClr val="bg1"/>
              </a:buClr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Guam Micronesia Island Fair 2023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GVB plans to bring back the GMIF some time next year in 2023. 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GMIF will be in a smaller scale compared to previous years. More details will be shared once available.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E97CE-AF44-9E49-8F14-C9F242174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152" y="1637211"/>
            <a:ext cx="1668882" cy="2155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337CA3-A02E-C749-8310-26915CA9F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153" y="4271591"/>
            <a:ext cx="1668882" cy="11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9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dirty="0" err="1">
                <a:latin typeface="+mj-lt"/>
              </a:rPr>
              <a:t>MicronesiaTour.com</a:t>
            </a:r>
            <a:endParaRPr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8402E-95CD-E348-9430-D01AC0A5D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29" y="1424471"/>
            <a:ext cx="6400799" cy="42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dirty="0">
                <a:latin typeface="+mj-lt"/>
              </a:rPr>
              <a:t>FY2023 Budget Request</a:t>
            </a:r>
            <a:endParaRPr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4D42D-C49D-9C40-99D2-FC4A00F0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7" y="1445398"/>
            <a:ext cx="5865223" cy="41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9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137</Words>
  <Application>Microsoft Macintosh PowerPoint</Application>
  <PresentationFormat>Letter Paper (8.5x11 in)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Wingdings</vt:lpstr>
      <vt:lpstr>Century Gothic</vt:lpstr>
      <vt:lpstr>Office Theme</vt:lpstr>
      <vt:lpstr>MARKETING COMMITTEE REPORT</vt:lpstr>
      <vt:lpstr>Micronesia Pavilion Opportunities</vt:lpstr>
      <vt:lpstr>Regional Events</vt:lpstr>
      <vt:lpstr>MicronesiaTour.com</vt:lpstr>
      <vt:lpstr>FY2023 Budget Request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COMMITTEE REPORT  Victoria Blas-Toves, CHAIR Beverly L. Borja, Vice-CHAIR</dc:title>
  <dc:creator>Microsoft Office User</dc:creator>
  <cp:lastModifiedBy>Microsoft Office User</cp:lastModifiedBy>
  <cp:revision>26</cp:revision>
  <cp:lastPrinted>2021-10-14T20:17:09Z</cp:lastPrinted>
  <dcterms:created xsi:type="dcterms:W3CDTF">2021-09-29T22:48:36Z</dcterms:created>
  <dcterms:modified xsi:type="dcterms:W3CDTF">2022-12-07T04:57:55Z</dcterms:modified>
</cp:coreProperties>
</file>