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1" r:id="rId4"/>
    <p:sldId id="262" r:id="rId5"/>
    <p:sldId id="263" r:id="rId6"/>
    <p:sldId id="264" r:id="rId7"/>
  </p:sldIdLst>
  <p:sldSz cx="9144000" cy="6858000" type="letter"/>
  <p:notesSz cx="7010400" cy="9236075"/>
  <p:embeddedFontLst>
    <p:embeddedFont>
      <p:font typeface="Century Gothic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" roundtripDataSignature="AMtx7mjCP+zW6vPSHYK55Bh2w6GM1wDO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4"/>
    <p:restoredTop sz="94659"/>
  </p:normalViewPr>
  <p:slideViewPr>
    <p:cSldViewPr snapToGrid="0">
      <p:cViewPr varScale="1">
        <p:scale>
          <a:sx n="110" d="100"/>
          <a:sy n="110" d="100"/>
        </p:scale>
        <p:origin x="-1644" y="-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3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344651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7" name="Google Shape;10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99278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27326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059472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626232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88331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:notes"/>
          <p:cNvSpPr txBox="1">
            <a:spLocks noGrp="1"/>
          </p:cNvSpPr>
          <p:nvPr>
            <p:ph type="body" idx="1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815" tIns="46395" rIns="92815" bIns="46395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30" name="Google Shape;13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1730856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1F3864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entury Gothic"/>
              <a:buNone/>
              <a:defRPr sz="4500" b="1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0" i="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Google Shape;28;p7"/>
          <p:cNvPicPr preferRelativeResize="0"/>
          <p:nvPr/>
        </p:nvPicPr>
        <p:blipFill rotWithShape="1">
          <a:blip r:embed="rId2">
            <a:alphaModFix/>
          </a:blip>
          <a:srcRect l="-13475" t="-1" r="71537" b="976"/>
          <a:stretch/>
        </p:blipFill>
        <p:spPr>
          <a:xfrm>
            <a:off x="5509260" y="3612515"/>
            <a:ext cx="3634740" cy="31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 rot="5400000">
            <a:off x="4623594" y="2285207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82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4" name="Google Shape;104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55604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49782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048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5" name="Google Shape;35;p8"/>
          <p:cNvPicPr preferRelativeResize="0"/>
          <p:nvPr/>
        </p:nvPicPr>
        <p:blipFill rotWithShape="1">
          <a:blip r:embed="rId2">
            <a:alphaModFix amt="85000"/>
          </a:blip>
          <a:srcRect/>
          <a:stretch/>
        </p:blipFill>
        <p:spPr>
          <a:xfrm>
            <a:off x="6457950" y="5849165"/>
            <a:ext cx="2554786" cy="925471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/>
          <p:nvPr/>
        </p:nvSpPr>
        <p:spPr>
          <a:xfrm>
            <a:off x="0" y="1316058"/>
            <a:ext cx="9144000" cy="184149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8"/>
          <p:cNvSpPr/>
          <p:nvPr/>
        </p:nvSpPr>
        <p:spPr>
          <a:xfrm>
            <a:off x="0" y="5611856"/>
            <a:ext cx="9144000" cy="184149"/>
          </a:xfrm>
          <a:prstGeom prst="rect">
            <a:avLst/>
          </a:prstGeom>
          <a:solidFill>
            <a:srgbClr val="C4E0B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2" name="Google Shape;42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800">
                <a:solidFill>
                  <a:srgbClr val="888888"/>
                </a:solidFill>
              </a:defRPr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500">
                <a:solidFill>
                  <a:srgbClr val="888888"/>
                </a:solidFill>
              </a:defRPr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350">
                <a:solidFill>
                  <a:srgbClr val="888888"/>
                </a:solidFill>
              </a:defRPr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800" b="1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500" b="1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350" b="1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3238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400"/>
            </a:lvl1pPr>
            <a:lvl2pPr marL="685800" lvl="1" indent="-30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100"/>
            </a:lvl2pPr>
            <a:lvl3pPr marL="1028700" lvl="2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800"/>
            </a:lvl3pPr>
            <a:lvl4pPr marL="1371600" lvl="3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4pPr>
            <a:lvl5pPr marL="1714500" lvl="4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5pPr>
            <a:lvl6pPr marL="2057400" lvl="5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6pPr>
            <a:lvl7pPr marL="2400300" lvl="6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7pPr>
            <a:lvl8pPr marL="2743200" lvl="7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8pPr>
            <a:lvl9pPr marL="3086100" lvl="8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500"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200"/>
            </a:lvl1pPr>
            <a:lvl2pPr marL="685800" lvl="1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050"/>
            </a:lvl2pPr>
            <a:lvl3pPr marL="1028700" lvl="2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900"/>
            </a:lvl3pPr>
            <a:lvl4pPr marL="1371600" lvl="3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4pPr>
            <a:lvl5pPr marL="1714500" lvl="4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5pPr>
            <a:lvl6pPr marL="2057400" lvl="5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6pPr>
            <a:lvl7pPr marL="2400300" lvl="6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7pPr>
            <a:lvl8pPr marL="2743200" lvl="7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8pPr>
            <a:lvl9pPr marL="3086100" lvl="8" indent="-1714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864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Google Shape;14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6"/>
          <p:cNvSpPr/>
          <p:nvPr/>
        </p:nvSpPr>
        <p:spPr>
          <a:xfrm rot="-3917057">
            <a:off x="7350238" y="-754280"/>
            <a:ext cx="2897805" cy="188934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6"/>
          <p:cNvSpPr/>
          <p:nvPr/>
        </p:nvSpPr>
        <p:spPr>
          <a:xfrm rot="7197319">
            <a:off x="-686875" y="5465078"/>
            <a:ext cx="2897805" cy="1889342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6"/>
          <p:cNvSpPr/>
          <p:nvPr/>
        </p:nvSpPr>
        <p:spPr>
          <a:xfrm rot="5400000">
            <a:off x="-1396112" y="4945817"/>
            <a:ext cx="3706625" cy="1700374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6"/>
          <p:cNvSpPr/>
          <p:nvPr/>
        </p:nvSpPr>
        <p:spPr>
          <a:xfrm>
            <a:off x="9144000" y="-1401956"/>
            <a:ext cx="866775" cy="941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6"/>
          <p:cNvSpPr/>
          <p:nvPr/>
        </p:nvSpPr>
        <p:spPr>
          <a:xfrm>
            <a:off x="-867761" y="-1369284"/>
            <a:ext cx="866775" cy="9410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6"/>
          <p:cNvSpPr/>
          <p:nvPr/>
        </p:nvSpPr>
        <p:spPr>
          <a:xfrm rot="-5400000">
            <a:off x="3993657" y="-5150343"/>
            <a:ext cx="1155700" cy="9144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6"/>
          <p:cNvSpPr/>
          <p:nvPr/>
        </p:nvSpPr>
        <p:spPr>
          <a:xfrm rot="-5400000">
            <a:off x="3994644" y="2858401"/>
            <a:ext cx="1155700" cy="91449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203191" y="3287415"/>
            <a:ext cx="8670843" cy="1511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b" anchorCtr="0">
            <a:normAutofit fontScale="90000"/>
          </a:bodyPr>
          <a:lstStyle/>
          <a:p>
            <a:pPr>
              <a:buClr>
                <a:schemeClr val="lt1"/>
              </a:buClr>
              <a:buSzPct val="100000"/>
            </a:pPr>
            <a:r>
              <a:rPr lang="en-US" sz="405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“Ran </a:t>
            </a:r>
            <a:r>
              <a:rPr lang="en-US" sz="405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Annim</a:t>
            </a:r>
            <a:r>
              <a:rPr lang="en-US" sz="405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” from </a:t>
            </a:r>
            <a:r>
              <a:rPr lang="en-US" sz="405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Chuuk</a:t>
            </a:r>
            <a:r>
              <a:rPr lang="en-US" sz="405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Visitors’ Bureau</a:t>
            </a: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000" dirty="0" err="1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Nely</a:t>
            </a:r>
            <a: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Mori – Sales &amp; Marketing Officer</a:t>
            </a:r>
            <a:br>
              <a:rPr lang="en-US" sz="3000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dirty="0" smtClean="0">
                <a:solidFill>
                  <a:srgbClr val="FEE599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700" dirty="0" smtClean="0">
                <a:solidFill>
                  <a:srgbClr val="FEE59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Jedidiah</a:t>
            </a:r>
            <a:r>
              <a:rPr lang="en-US" sz="27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700" dirty="0" err="1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Hainrick</a:t>
            </a:r>
            <a:r>
              <a:rPr lang="en-US" sz="2700" dirty="0" smtClean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– Management Service Officer</a:t>
            </a:r>
            <a:endParaRPr sz="2700" dirty="0">
              <a:solidFill>
                <a:srgbClr val="FEE599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 fontScale="90000"/>
          </a:bodyPr>
          <a:lstStyle/>
          <a:p>
            <a:r>
              <a:rPr lang="en-US" dirty="0"/>
              <a:t>Local/Regional Events (2022-2023)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75" y="1924546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November 23</a:t>
            </a:r>
            <a:r>
              <a:rPr lang="en-US" baseline="30000" dirty="0" smtClean="0">
                <a:solidFill>
                  <a:schemeClr val="bg1"/>
                </a:solidFill>
              </a:rPr>
              <a:t>rd</a:t>
            </a:r>
            <a:r>
              <a:rPr lang="en-US" dirty="0" smtClean="0">
                <a:solidFill>
                  <a:schemeClr val="bg1"/>
                </a:solidFill>
              </a:rPr>
              <a:t> Chuuk commemorate FSM President’s Day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Dec. 25th Christmas Day Celebration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January 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New Year’s Day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February FSM 2</a:t>
            </a:r>
            <a:r>
              <a:rPr lang="en-US" baseline="30000" dirty="0" smtClean="0">
                <a:solidFill>
                  <a:schemeClr val="bg1"/>
                </a:solidFill>
              </a:rPr>
              <a:t>nd</a:t>
            </a:r>
            <a:r>
              <a:rPr lang="en-US" dirty="0" smtClean="0">
                <a:solidFill>
                  <a:schemeClr val="bg1"/>
                </a:solidFill>
              </a:rPr>
              <a:t> Expo to be held in </a:t>
            </a:r>
            <a:r>
              <a:rPr lang="en-US" dirty="0" err="1" smtClean="0">
                <a:solidFill>
                  <a:schemeClr val="bg1"/>
                </a:solidFill>
              </a:rPr>
              <a:t>Kosrae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March 31</a:t>
            </a:r>
            <a:r>
              <a:rPr lang="en-US" baseline="30000" dirty="0" smtClean="0">
                <a:solidFill>
                  <a:schemeClr val="bg1"/>
                </a:solidFill>
              </a:rPr>
              <a:t>st</a:t>
            </a:r>
            <a:r>
              <a:rPr lang="en-US" dirty="0" smtClean="0">
                <a:solidFill>
                  <a:schemeClr val="bg1"/>
                </a:solidFill>
              </a:rPr>
              <a:t> FSM Cultural Day Celebration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/>
              <a:t>Overseas Events (2022-2023)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November 2022 </a:t>
            </a:r>
            <a:r>
              <a:rPr lang="en-US" dirty="0" err="1" smtClean="0">
                <a:solidFill>
                  <a:schemeClr val="bg1"/>
                </a:solidFill>
              </a:rPr>
              <a:t>Oddyssey</a:t>
            </a:r>
            <a:r>
              <a:rPr lang="en-US" dirty="0" smtClean="0">
                <a:solidFill>
                  <a:schemeClr val="bg1"/>
                </a:solidFill>
              </a:rPr>
              <a:t> represented Chuuk at DEMA Show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April 7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– 9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, 2023 Marine Diving Fair in Tokyo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89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/>
              <a:t>Latest News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776" y="1907129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November to December</a:t>
            </a:r>
          </a:p>
          <a:p>
            <a:pPr marL="38100" indent="0"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A lot of high rank dignitaries visited Chuuk</a:t>
            </a:r>
          </a:p>
          <a:p>
            <a:pPr marL="381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-Japan Ambassador Mr. </a:t>
            </a:r>
            <a:r>
              <a:rPr lang="en-US" dirty="0" err="1" smtClean="0">
                <a:solidFill>
                  <a:schemeClr val="bg1"/>
                </a:solidFill>
              </a:rPr>
              <a:t>Hisashi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Michigami</a:t>
            </a:r>
            <a:endParaRPr lang="en-US" dirty="0" smtClean="0">
              <a:solidFill>
                <a:schemeClr val="bg1"/>
              </a:solidFill>
            </a:endParaRPr>
          </a:p>
          <a:p>
            <a:pPr marL="381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-Australian Ambassador Ms. Jo </a:t>
            </a:r>
            <a:r>
              <a:rPr lang="en-US" dirty="0" err="1" smtClean="0">
                <a:solidFill>
                  <a:schemeClr val="bg1"/>
                </a:solidFill>
              </a:rPr>
              <a:t>Cowly</a:t>
            </a:r>
            <a:endParaRPr lang="en-US" dirty="0" smtClean="0">
              <a:solidFill>
                <a:schemeClr val="bg1"/>
              </a:solidFill>
            </a:endParaRPr>
          </a:p>
          <a:p>
            <a:pPr marL="3810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-Deputy Chief of Mission FSM Embassy in Tokyo Mr. </a:t>
            </a:r>
            <a:r>
              <a:rPr lang="en-US" dirty="0" err="1" smtClean="0">
                <a:solidFill>
                  <a:schemeClr val="bg1"/>
                </a:solidFill>
              </a:rPr>
              <a:t>Kuniuo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Suenanga</a:t>
            </a:r>
            <a:endParaRPr lang="en-US" dirty="0" smtClean="0">
              <a:solidFill>
                <a:schemeClr val="bg1"/>
              </a:solidFill>
            </a:endParaRPr>
          </a:p>
          <a:p>
            <a:pPr marL="38100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293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/>
              <a:t>Visitor Arrivals Stats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690900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Fiscal Year to Date: TBA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Calendar Year to Date: TBA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886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"/>
          <p:cNvSpPr txBox="1">
            <a:spLocks noGrp="1"/>
          </p:cNvSpPr>
          <p:nvPr>
            <p:ph type="title"/>
          </p:nvPr>
        </p:nvSpPr>
        <p:spPr>
          <a:xfrm>
            <a:off x="188893" y="237101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rmAutofit/>
          </a:bodyPr>
          <a:lstStyle/>
          <a:p>
            <a:r>
              <a:rPr lang="en-US" dirty="0"/>
              <a:t>Announcements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42C311-B54A-0A4A-A7DB-DD8139FE5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1530" y="2325140"/>
            <a:ext cx="7886700" cy="4351338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New Director of CVB – Mr. Marcellus </a:t>
            </a:r>
            <a:r>
              <a:rPr lang="en-US" dirty="0" err="1" smtClean="0">
                <a:solidFill>
                  <a:schemeClr val="bg1"/>
                </a:solidFill>
              </a:rPr>
              <a:t>Akapito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Chuuk’s border is now Open! September 28, 2022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190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1982</TotalTime>
  <Words>147</Words>
  <Application>Microsoft Office PowerPoint</Application>
  <PresentationFormat>Letter Paper (8.5x11 in)</PresentationFormat>
  <Paragraphs>24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Calibri</vt:lpstr>
      <vt:lpstr>Office Theme</vt:lpstr>
      <vt:lpstr>“Ran Annim” from Chuuk Visitors’ Bureau     Nely Mori – Sales &amp; Marketing Officer  Jedidiah Hainrick – Management Service Officer</vt:lpstr>
      <vt:lpstr>Local/Regional Events (2022-2023)</vt:lpstr>
      <vt:lpstr>Overseas Events (2022-2023)</vt:lpstr>
      <vt:lpstr>Latest News</vt:lpstr>
      <vt:lpstr>Visitor Arrivals Stats</vt:lpstr>
      <vt:lpstr>Announcements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MEMBERSHIP COMMITTEE REPORT  Victoria Blas-Toves, CHAIR Beverly L. Borja, Vice-CHAIR</dc:title>
  <dc:creator>Microsoft Office User</dc:creator>
  <cp:lastModifiedBy>naklabs</cp:lastModifiedBy>
  <cp:revision>26</cp:revision>
  <cp:lastPrinted>2021-10-14T20:17:09Z</cp:lastPrinted>
  <dcterms:created xsi:type="dcterms:W3CDTF">2021-09-29T22:48:36Z</dcterms:created>
  <dcterms:modified xsi:type="dcterms:W3CDTF">2023-02-13T12:57:53Z</dcterms:modified>
</cp:coreProperties>
</file>